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id="{62E26887-D02A-49DD-8214-D4B3B283DB5C}" name="기본 구역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id="{568F982B-44CA-4133-A601-CF41CB13BE55}" name="제목 없는 구역">
          <p14:sldIdLst/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66" y="132"/>
      </p:cViewPr>
      <p:guideLst>
        <p:guide orient="horz" pos="161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presProps" Target="presProps.xml"  /><Relationship Id="rId64" Type="http://schemas.openxmlformats.org/officeDocument/2006/relationships/viewProps" Target="viewProps.xml"  /><Relationship Id="rId65" Type="http://schemas.openxmlformats.org/officeDocument/2006/relationships/theme" Target="theme/theme1.xml"  /><Relationship Id="rId66" Type="http://schemas.openxmlformats.org/officeDocument/2006/relationships/tableStyles" Target="tableStyles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2.xml"  /><Relationship Id="rId2" Type="http://schemas.openxmlformats.org/officeDocument/2006/relationships/notesMaster" Target="../notesMasters/notesMaster1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3.xml"  /><Relationship Id="rId2" Type="http://schemas.openxmlformats.org/officeDocument/2006/relationships/notesMaster" Target="../notesMasters/notesMaster1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4.xml"  /><Relationship Id="rId2" Type="http://schemas.openxmlformats.org/officeDocument/2006/relationships/notesMaster" Target="../notesMasters/notesMaster1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5.xml"  /><Relationship Id="rId2" Type="http://schemas.openxmlformats.org/officeDocument/2006/relationships/notesMaster" Target="../notesMasters/notesMaster1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slide" Target="../slides/slide56.xml"  /><Relationship Id="rId2" Type="http://schemas.openxmlformats.org/officeDocument/2006/relationships/notesMaster" Target="../notesMasters/notesMaster1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slide" Target="../slides/slide57.xml"  /><Relationship Id="rId2" Type="http://schemas.openxmlformats.org/officeDocument/2006/relationships/notesMaster" Target="../notesMasters/notesMaster1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slide" Target="../slides/slide58.xml"  /><Relationship Id="rId2" Type="http://schemas.openxmlformats.org/officeDocument/2006/relationships/notesMaster" Target="../notesMasters/notesMaster1.xml"  /></Relationships>
</file>

<file path=ppt/notesSlides/_rels/notesSlide59.xml.rels><?xml version="1.0" encoding="UTF-8" standalone="yes" ?><Relationships xmlns="http://schemas.openxmlformats.org/package/2006/relationships"><Relationship Id="rId1" Type="http://schemas.openxmlformats.org/officeDocument/2006/relationships/slide" Target="../slides/slide59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0.xml.rels><?xml version="1.0" encoding="UTF-8" standalone="yes" ?><Relationships xmlns="http://schemas.openxmlformats.org/package/2006/relationships"><Relationship Id="rId1" Type="http://schemas.openxmlformats.org/officeDocument/2006/relationships/slide" Target="../slides/slide60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6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56238d20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56238d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>
  <p:cSld name="제목 슬라이드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0;p2"/>
          <p:cNvSpPr/>
          <p:nvPr/>
        </p:nvSpPr>
        <p:spPr>
          <a:xfrm>
            <a:off x="2743920" y="756693"/>
            <a:ext cx="1081440" cy="1124600"/>
          </a:xfrm>
          <a:custGeom>
            <a:avLst/>
            <a:gdLst/>
            <a:rect l="0" t="0" r="43265" b="44998"/>
            <a:pathLst>
              <a:path w="43265" h="44998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440">
            <a:solidFill>
              <a:srgbClr val="cca677"/>
            </a:solidFill>
            <a:prstDash val="solid"/>
            <a:miter/>
          </a:ln>
        </p:spPr>
        <p:txBody>
          <a:bodyPr wrap="square" lIns="89999" tIns="44999" rIns="89999" bIns="44999" anchorCtr="0">
            <a:noAutofit/>
          </a:bodyPr>
          <a:lstStyle>
            <a:lvl1pPr lvl="0" rtl="0" hangingPunct="0">
              <a:buNone/>
              <a:defRPr lang="en-US" sz="1800">
                <a:solidFill>
                  <a:srgbClr val="000000"/>
                </a:solidFill>
                <a:latin typeface="굴림"/>
                <a:ea typeface="굴림"/>
                <a:cs typeface="'Lucida Sans'"/>
              </a:defRPr>
            </a:lvl1pPr>
          </a:lstStyle>
          <a:p>
            <a:pPr lvl="0">
              <a:defRPr/>
            </a:pPr>
            <a:endParaRPr lang="en-US" altLang="ko-KR"/>
          </a:p>
        </p:txBody>
      </p:sp>
      <p:sp>
        <p:nvSpPr>
          <p:cNvPr id="23" name="Google Shape;11;p2"/>
          <p:cNvSpPr/>
          <p:nvPr/>
        </p:nvSpPr>
        <p:spPr>
          <a:xfrm>
            <a:off x="6400080" y="4391486"/>
            <a:ext cx="1081440" cy="1124600"/>
          </a:xfrm>
          <a:custGeom>
            <a:avLst/>
            <a:gdLst/>
            <a:rect l="0" t="0" r="43265" b="44998"/>
            <a:pathLst>
              <a:path w="43265" h="44998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440">
            <a:solidFill>
              <a:srgbClr val="cca677"/>
            </a:solidFill>
            <a:prstDash val="solid"/>
            <a:miter/>
          </a:ln>
        </p:spPr>
        <p:txBody>
          <a:bodyPr wrap="square" lIns="89999" tIns="44999" rIns="89999" bIns="44999" anchorCtr="0">
            <a:noAutofit/>
          </a:bodyPr>
          <a:lstStyle>
            <a:lvl1pPr lvl="0" rtl="0" hangingPunct="0">
              <a:buNone/>
              <a:defRPr lang="en-US" sz="1800">
                <a:solidFill>
                  <a:srgbClr val="000000"/>
                </a:solidFill>
                <a:latin typeface="굴림"/>
                <a:ea typeface="굴림"/>
                <a:cs typeface="'Lucida Sans'"/>
              </a:defRPr>
            </a:lvl1pPr>
          </a:lstStyle>
          <a:p>
            <a:pPr lvl="0">
              <a:defRPr/>
            </a:pPr>
            <a:endParaRPr lang="en-US" altLang="ko-KR"/>
          </a:p>
        </p:txBody>
      </p:sp>
      <p:sp>
        <p:nvSpPr>
          <p:cNvPr id="24" name="Google Shape;12;p2"/>
          <p:cNvSpPr>
            <a:spLocks noGrp="1"/>
          </p:cNvSpPr>
          <p:nvPr>
            <p:ph type="title" idx="0"/>
          </p:nvPr>
        </p:nvSpPr>
        <p:spPr>
          <a:xfrm>
            <a:off x="3044880" y="1444269"/>
            <a:ext cx="3054240" cy="1536786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lIns="91440" tIns="91440" rIns="91440" bIns="91440" anchor="b" anchorCtr="0">
            <a:noAutofit/>
          </a:bodyPr>
          <a:lstStyle>
            <a:lvl1pPr lvl="0" algn="l" rtl="0" hangingPunct="0">
              <a:buNone/>
              <a:defRPr lang="en-US" sz="1400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</a:lstStyle>
          <a:p>
            <a:pPr marL="0" marR="0" lvl="0" indent="0" algn="l" rtl="0" eaLnBrk="1" hangingPunct="0">
              <a:lnSpc>
                <a:spcPct val="100000"/>
              </a:lnSpc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Economica"/>
              </a:rPr>
              <a:t>마스터 제목 스타일 편집</a:t>
            </a:r>
            <a:endParaRPr lang="en-US" altLang="ko-KR"/>
          </a:p>
        </p:txBody>
      </p:sp>
      <p:sp>
        <p:nvSpPr>
          <p:cNvPr id="25" name="Google Shape;14;p2"/>
          <p:cNvSpPr>
            <a:spLocks noGrp="1"/>
          </p:cNvSpPr>
          <p:nvPr>
            <p:ph type="sldNum" idx="12"/>
          </p:nvPr>
        </p:nvSpPr>
        <p:spPr>
          <a:xfrm>
            <a:off x="8472600" y="4662917"/>
            <a:ext cx="548280" cy="393106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lIns="91440" tIns="91440" rIns="91440" bIns="91440" anchor="ctr" anchorCtr="1">
            <a:noAutofit/>
          </a:bodyPr>
          <a:lstStyle>
            <a:lvl1pPr algn="r">
              <a:defRPr lang="en-US" sz="2400">
                <a:solidFill>
                  <a:srgbClr val="000000"/>
                </a:solidFill>
                <a:latin typeface="바탕"/>
                <a:ea typeface="바탕"/>
                <a:cs typeface="Tahoma"/>
              </a:defRPr>
            </a:lvl1pPr>
          </a:lstStyle>
          <a:p>
            <a:pPr lvl="0">
              <a:defRPr/>
            </a:pPr>
            <a:fld id="{4E56404E-732E-420B-BC5C-13F024DF215A}" type="slidenum">
              <a:rPr lang="ko-KR" altLang="en-US"/>
              <a:pPr lvl="0">
                <a:defRPr/>
              </a:pPr>
              <a:t>‹#›</a:t>
            </a:fld>
            <a:endParaRPr lang="en-US" altLang="ko-KR"/>
          </a:p>
        </p:txBody>
      </p:sp>
      <p:sp>
        <p:nvSpPr>
          <p:cNvPr id="26" name=""/>
          <p:cNvSpPr>
            <a:spLocks noGrp="1"/>
          </p:cNvSpPr>
          <p:nvPr>
            <p:ph idx="1"/>
          </p:nvPr>
        </p:nvSpPr>
        <p:spPr>
          <a:xfrm>
            <a:off x="457200" y="1203437"/>
            <a:ext cx="8229239" cy="339432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anchorCtr="0">
            <a:noAutofit/>
          </a:bodyPr>
          <a:lstStyle>
            <a:lvl1pPr lvl="0" algn="l" rtl="0" hangingPunct="0">
              <a:buNone/>
              <a:defRPr lang="en-US" sz="1400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</a:lstStyle>
          <a:p>
            <a:pPr lvl="0">
              <a:defRPr/>
            </a:pPr>
            <a:r>
              <a:rPr lang="en-US" altLang="ko-KR"/>
              <a:t>마스터 텍스트 스타일을 편집합니다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둘째 수준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셋째 수준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넷째 수준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다섯째 수준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Luxe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 idx="0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1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2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29.png"  /><Relationship Id="rId4" Type="http://schemas.openxmlformats.org/officeDocument/2006/relationships/image" Target="../media/image30.jpeg"  /><Relationship Id="rId5" Type="http://schemas.openxmlformats.org/officeDocument/2006/relationships/image" Target="../media/image3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3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3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3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3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5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52.png"  /><Relationship Id="rId4" Type="http://schemas.openxmlformats.org/officeDocument/2006/relationships/image" Target="../media/image5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5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56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5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59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59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60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6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61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1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62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2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63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3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64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4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6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5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66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6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67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7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68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8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69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9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7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12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0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71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1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72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2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73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3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74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4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7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5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76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6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77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7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78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8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79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9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8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13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0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8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1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 idx="0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나도시락</a:t>
            </a:r>
            <a:endParaRPr lang="ko-KR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/>
              <a:t>화면정의서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회원가입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C-MEM-000-001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[공통]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회원가입완료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회원가입창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최종회원가입이 성공하면 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alert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최종회원가입이 완료되면 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alert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창으로 가입확인창을 띄운다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8401" y="869673"/>
            <a:ext cx="6496068" cy="4186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메인페이지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C-MAI-000-001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[공통]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최초 로그인시 홈화면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카테고리 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HOME, 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주문하기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주문현황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내주문조회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학생조회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커뮤니티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,QNA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공지사항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마이페이지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로그인된 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HOME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화면에서 카테고리별로 조회 할 수 있고 공지사항을 확인 할 수 있다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820" y="1201741"/>
            <a:ext cx="6784154" cy="3399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마이페이지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C-MEM-001-001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[공통]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마이페이지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마이페이지 조회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마이페이지에서 아이디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이름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전화번호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호수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사용자구분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반장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일반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),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이메일을 확인할 수 있다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857" y="1074303"/>
            <a:ext cx="6769651" cy="3351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마이페이지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C-MEM-001-001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[공통]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마이페이지에서 내정보 수정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마이페이지 수정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마이페이지에서 아이디와 호수를 제외한 정보를 수정할 수 있다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955" y="1115919"/>
            <a:ext cx="6809472" cy="3281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공지사항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C-BOA-001-001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[공통]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공지사항 확인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공지사항 조회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공지사항을 조회할 수 있다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9" name=""/>
          <p:cNvPicPr>
            <a:picLocks noChangeAspect="1"/>
          </p:cNvPicPr>
          <p:nvPr/>
        </p:nvPicPr>
        <p:blipFill rotWithShape="1">
          <a:blip r:embed="rId3"/>
          <a:srcRect t="1490" b="25580"/>
          <a:stretch>
            <a:fillRect/>
          </a:stretch>
        </p:blipFill>
        <p:spPr>
          <a:xfrm>
            <a:off x="89452" y="2948907"/>
            <a:ext cx="6735540" cy="2027260"/>
          </a:xfrm>
          <a:prstGeom prst="rect">
            <a:avLst/>
          </a:prstGeom>
        </p:spPr>
      </p:pic>
      <p:pic>
        <p:nvPicPr>
          <p:cNvPr id="130" name=""/>
          <p:cNvPicPr>
            <a:picLocks noChangeAspect="1"/>
          </p:cNvPicPr>
          <p:nvPr/>
        </p:nvPicPr>
        <p:blipFill rotWithShape="1">
          <a:blip r:embed="rId4"/>
          <a:srcRect t="3820" b="10280"/>
          <a:stretch>
            <a:fillRect/>
          </a:stretch>
        </p:blipFill>
        <p:spPr>
          <a:xfrm>
            <a:off x="89727" y="862015"/>
            <a:ext cx="6667636" cy="2017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주문하기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C-BOA-003-001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[공통]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주문하기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일반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반장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주문하기 페이지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주문시 가게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메뉴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수량을 선택 후 주문하기 버튼을 클릭하면 주문성공창이 출력된다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337" y="880851"/>
            <a:ext cx="6292448" cy="2650167"/>
          </a:xfrm>
          <a:prstGeom prst="rect">
            <a:avLst/>
          </a:prstGeom>
        </p:spPr>
      </p:pic>
      <p:pic>
        <p:nvPicPr>
          <p:cNvPr id="1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85857" y="1766956"/>
            <a:ext cx="2038484" cy="2810565"/>
          </a:xfrm>
          <a:prstGeom prst="rect">
            <a:avLst/>
          </a:prstGeom>
        </p:spPr>
      </p:pic>
      <p:pic>
        <p:nvPicPr>
          <p:cNvPr id="13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17058" y="1812510"/>
            <a:ext cx="1968637" cy="1785399"/>
          </a:xfrm>
          <a:prstGeom prst="rect">
            <a:avLst/>
          </a:prstGeom>
        </p:spPr>
      </p:pic>
      <p:pic>
        <p:nvPicPr>
          <p:cNvPr id="13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02539" y="874218"/>
            <a:ext cx="2826855" cy="887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주문하기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C-BOA-003-001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[공통]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주문하기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일반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반장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주문하기 페이지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주문하기 화면에는 총주문내역과 어떤 사람이 주문했는지 확인하고 총결제 금액을 조회할 수 있다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153" y="1281938"/>
            <a:ext cx="6759043" cy="2687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결제하기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C-BOA-003-001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반장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결제하기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주문하기 페이지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반장이 주문하기를 클릭하면 카카오페이지로 넘어간다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4" name=""/>
          <p:cNvPicPr>
            <a:picLocks noChangeAspect="1"/>
          </p:cNvPicPr>
          <p:nvPr/>
        </p:nvPicPr>
        <p:blipFill rotWithShape="1">
          <a:blip r:embed="rId3"/>
          <a:srcRect r="14790"/>
          <a:stretch>
            <a:fillRect/>
          </a:stretch>
        </p:blipFill>
        <p:spPr>
          <a:xfrm>
            <a:off x="91108" y="917191"/>
            <a:ext cx="3895587" cy="1937547"/>
          </a:xfrm>
          <a:prstGeom prst="rect">
            <a:avLst/>
          </a:prstGeom>
        </p:spPr>
      </p:pic>
      <p:pic>
        <p:nvPicPr>
          <p:cNvPr id="13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0081" y="2374347"/>
            <a:ext cx="1421051" cy="2527576"/>
          </a:xfrm>
          <a:prstGeom prst="rect">
            <a:avLst/>
          </a:prstGeom>
        </p:spPr>
      </p:pic>
      <p:pic>
        <p:nvPicPr>
          <p:cNvPr id="13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64376" y="924890"/>
            <a:ext cx="2085408" cy="3709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결제하기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C-BOA-003-001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반장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결제하기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주문하기 페이지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결제가 완료되면 결제완료창이 출력되고 문자발송이 완료되면 완료창이 출력된다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6375" y="857504"/>
            <a:ext cx="5675306" cy="2187555"/>
          </a:xfrm>
          <a:prstGeom prst="rect">
            <a:avLst/>
          </a:prstGeom>
        </p:spPr>
      </p:pic>
      <p:pic>
        <p:nvPicPr>
          <p:cNvPr id="13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8980" y="2854701"/>
            <a:ext cx="6024406" cy="2212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주문현황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C-BOA-003-001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공통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주문현황 조회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주문현황 조회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호수별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반별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가게별로 현재 주문개수를 실시간으로 조회할 수 있다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385" y="1104203"/>
            <a:ext cx="6723846" cy="3528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로그인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C-MEM-000-002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[공통]로그인 화면 구성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7003675" y="1424150"/>
            <a:ext cx="2140200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아이디 입력</a:t>
            </a:r>
            <a:endParaRPr lang="ko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비밀번호 입력</a:t>
            </a:r>
            <a:endParaRPr lang="ko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아이디 찾기</a:t>
            </a:r>
            <a:endParaRPr lang="ko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비밀번호 찾기</a:t>
            </a:r>
            <a:endParaRPr lang="ko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7025875" y="364815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일반학생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반장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관리자    로그인가능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아이디찾기, 비밀번호 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찾기 가능</a:t>
            </a:r>
            <a:endParaRPr lang="ko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" name=""/>
          <p:cNvPicPr>
            <a:picLocks noChangeAspect="1"/>
          </p:cNvPicPr>
          <p:nvPr/>
        </p:nvPicPr>
        <p:blipFill rotWithShape="1">
          <a:blip r:embed="rId3"/>
          <a:srcRect l="-20" t="570" r="3100" b="18990"/>
          <a:stretch>
            <a:fillRect/>
          </a:stretch>
        </p:blipFill>
        <p:spPr>
          <a:xfrm>
            <a:off x="66675" y="1053398"/>
            <a:ext cx="6660401" cy="3877238"/>
          </a:xfrm>
          <a:prstGeom prst="rect">
            <a:avLst/>
          </a:prstGeom>
        </p:spPr>
      </p:pic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주문현황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C-BOA-003-001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공통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주문현황 조회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주문현황 조회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메뉴별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메뉴가 여러개존재하는 매장은 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best menu10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개를 그래프로 조회 할 수 있다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630" y="973188"/>
            <a:ext cx="3698184" cy="1572189"/>
          </a:xfrm>
          <a:prstGeom prst="rect">
            <a:avLst/>
          </a:prstGeom>
        </p:spPr>
      </p:pic>
      <p:pic>
        <p:nvPicPr>
          <p:cNvPr id="1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80314" y="2461452"/>
            <a:ext cx="4111750" cy="2632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내주문 조회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C-BOA-003-001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공통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내주문 조회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내주문 조회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현재까지 주문했던 주문내역을 최신날짜 순으로 조회할 수 있다 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025" y="1213862"/>
            <a:ext cx="6742649" cy="2926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학생 조회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C-BOA-003-002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공통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학생 조회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학생조회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학생조회는 각 호수와 그 호수 안에 있는 반장의 리스트를 조회할 수 있다  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348" y="1037936"/>
            <a:ext cx="6767791" cy="366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학생조회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C-BOA-003-002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공통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학생조회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상세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학생조회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상세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상세조회 클릭하면 각 반 학생이름과 아이디를 조회할 수 있다  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718" y="1203292"/>
            <a:ext cx="6802438" cy="3105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커뮤니티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C-GAM-000-001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공통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커뮤티니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커뮤니티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커뮤니티페이지에서 다른사람과 자신이 작성한 맛집관련정보를 조회할 수 있다 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3495" y="870714"/>
            <a:ext cx="4583830" cy="2423485"/>
          </a:xfrm>
          <a:prstGeom prst="rect">
            <a:avLst/>
          </a:prstGeom>
        </p:spPr>
      </p:pic>
      <p:pic>
        <p:nvPicPr>
          <p:cNvPr id="1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2203" y="3210137"/>
            <a:ext cx="4028338" cy="1888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커뮤니티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C-GAM-000-001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공통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커뮤티니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커뮤니티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커뮤니티페이지에서 다른사람과 자신이 작성한 맛집관련정보를 조회할 수 있다 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813" y="892969"/>
            <a:ext cx="3337985" cy="4138131"/>
          </a:xfrm>
          <a:prstGeom prst="rect">
            <a:avLst/>
          </a:prstGeom>
        </p:spPr>
      </p:pic>
      <p:pic>
        <p:nvPicPr>
          <p:cNvPr id="1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32208" y="906197"/>
            <a:ext cx="2992064" cy="4166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커뮤니티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C-GAM-000-001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공통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커뮤티니 글작성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커뮤니티 글작성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커뮤니티에 글제목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내용을 입력하고 파일을 선택하여 글작성하면 추가되었다는 창이 출력된다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5646" y="978958"/>
            <a:ext cx="5941394" cy="3517057"/>
          </a:xfrm>
          <a:prstGeom prst="rect">
            <a:avLst/>
          </a:prstGeom>
        </p:spPr>
      </p:pic>
      <p:pic>
        <p:nvPicPr>
          <p:cNvPr id="1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8816" y="4000498"/>
            <a:ext cx="3182408" cy="1009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커뮤니티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C-GAM-000-002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공통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커뮤티니 댓글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커뮤니티 댓글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댓글을 작성하고 자신일 작성한 댓글을 삭제할 수 있다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9992" y="863240"/>
            <a:ext cx="5095875" cy="2383489"/>
          </a:xfrm>
          <a:prstGeom prst="rect">
            <a:avLst/>
          </a:prstGeom>
        </p:spPr>
      </p:pic>
      <p:pic>
        <p:nvPicPr>
          <p:cNvPr id="15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8981" y="3221493"/>
            <a:ext cx="5267855" cy="1103346"/>
          </a:xfrm>
          <a:prstGeom prst="rect">
            <a:avLst/>
          </a:prstGeom>
        </p:spPr>
      </p:pic>
      <p:pic>
        <p:nvPicPr>
          <p:cNvPr id="15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1200" y="4160291"/>
            <a:ext cx="2555610" cy="8064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커뮤니티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C-GAM-000-002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공통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커뮤티니 좋아요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커뮤니티 좋아요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글에 좋아요버튼을 누르면 하트가 채워지며 좋아요 개수가 올라간다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760" y="1102505"/>
            <a:ext cx="6723062" cy="1469245"/>
          </a:xfrm>
          <a:prstGeom prst="rect">
            <a:avLst/>
          </a:prstGeom>
        </p:spPr>
      </p:pic>
      <p:pic>
        <p:nvPicPr>
          <p:cNvPr id="15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732" y="3005992"/>
            <a:ext cx="6709833" cy="149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커뮤니티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C-GAM-000-002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공통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커뮤티니 검색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커뮤니티 검색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검색창에 검색어를 입력하면 해당검색어가 포함된 글을 조회할 수 있다 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27" y="1160198"/>
            <a:ext cx="6737614" cy="37431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로그인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C-MEM-000-002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[공통]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아이디 찾기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아이디 찾기 클릭 시  출력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정보입력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틀린정보 입력시 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alert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맞는 정보 입력시 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alert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이메일확인창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아이디 찾기 클릭시 이름과 이메일주소 입력하면 이메일로 아이디가 발송된다 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635" y="1045338"/>
            <a:ext cx="6765138" cy="3750396"/>
          </a:xfrm>
          <a:prstGeom prst="rect">
            <a:avLst/>
          </a:prstGeom>
        </p:spPr>
      </p:pic>
      <p:pic>
        <p:nvPicPr>
          <p:cNvPr id="10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9091" y="1809404"/>
            <a:ext cx="1800168" cy="1359038"/>
          </a:xfrm>
          <a:prstGeom prst="rect">
            <a:avLst/>
          </a:prstGeom>
        </p:spPr>
      </p:pic>
      <p:pic>
        <p:nvPicPr>
          <p:cNvPr id="11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6201" y="4117491"/>
            <a:ext cx="2686326" cy="794933"/>
          </a:xfrm>
          <a:prstGeom prst="rect">
            <a:avLst/>
          </a:prstGeom>
        </p:spPr>
      </p:pic>
      <p:pic>
        <p:nvPicPr>
          <p:cNvPr id="11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61609" y="3296202"/>
            <a:ext cx="2321208" cy="1601856"/>
          </a:xfrm>
          <a:prstGeom prst="rect">
            <a:avLst/>
          </a:prstGeom>
        </p:spPr>
      </p:pic>
      <p:pic>
        <p:nvPicPr>
          <p:cNvPr id="11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14337" y="3056213"/>
            <a:ext cx="2625755" cy="827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커뮤니티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C-GAM-000-002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공통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커뮤티니 검색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커뮤니티 검색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MY HEART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버튼을 누르면 자신이 좋아요 버튼을 누른 글만 조회할 수 있다 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760" y="1592791"/>
            <a:ext cx="6718446" cy="3151129"/>
          </a:xfrm>
          <a:prstGeom prst="rect">
            <a:avLst/>
          </a:prstGeom>
        </p:spPr>
      </p:pic>
      <p:pic>
        <p:nvPicPr>
          <p:cNvPr id="163" name=""/>
          <p:cNvPicPr>
            <a:picLocks noChangeAspect="1"/>
          </p:cNvPicPr>
          <p:nvPr/>
        </p:nvPicPr>
        <p:blipFill rotWithShape="1">
          <a:blip r:embed="rId4"/>
          <a:srcRect t="80110"/>
          <a:stretch>
            <a:fillRect/>
          </a:stretch>
        </p:blipFill>
        <p:spPr>
          <a:xfrm>
            <a:off x="68526" y="1041136"/>
            <a:ext cx="4503473" cy="497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QnA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C-BOA-002-001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공통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]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QnA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자주하는 질문과 내가한 질문을 조회할 수 있다  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5475" y="945885"/>
            <a:ext cx="6309391" cy="4000737"/>
          </a:xfrm>
          <a:prstGeom prst="rect">
            <a:avLst/>
          </a:prstGeom>
        </p:spPr>
      </p:pic>
      <p:sp>
        <p:nvSpPr>
          <p:cNvPr id="165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FnQ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QnA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QnA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C-BOA-002-003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공통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]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QnA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작성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제목과 내용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첨부파일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선택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을 입력하여 질문을 작성할 수 있다 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5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FnQ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QnA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715" y="926041"/>
            <a:ext cx="5517754" cy="3823455"/>
          </a:xfrm>
          <a:prstGeom prst="rect">
            <a:avLst/>
          </a:prstGeom>
        </p:spPr>
      </p:pic>
      <p:pic>
        <p:nvPicPr>
          <p:cNvPr id="16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97779" y="2859086"/>
            <a:ext cx="3274483" cy="10399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169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170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171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172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173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홈화면</a:t>
            </a:r>
            <a:endParaRPr lang="en-US" altLang="ko-KR"/>
          </a:p>
        </p:txBody>
      </p:sp>
      <p:sp>
        <p:nvSpPr>
          <p:cNvPr id="174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C-MAI-000-001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75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[관리자]홈 화면</a:t>
            </a:r>
            <a:endParaRPr lang="en-US" altLang="ko-KR"/>
          </a:p>
        </p:txBody>
      </p:sp>
      <p:sp>
        <p:nvSpPr>
          <p:cNvPr id="176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177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홈화면</a:t>
            </a:r>
            <a:endParaRPr lang="en-US" altLang="ko-KR"/>
          </a:p>
        </p:txBody>
      </p:sp>
      <p:sp>
        <p:nvSpPr>
          <p:cNvPr id="178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관리자가 로그인시 가장 첫화면 </a:t>
            </a:r>
            <a:endParaRPr lang="en-US" altLang="ko-KR"/>
          </a:p>
        </p:txBody>
      </p:sp>
      <p:sp>
        <p:nvSpPr>
          <p:cNvPr id="179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180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181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182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183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184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185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186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187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188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189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190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191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597" y="890967"/>
            <a:ext cx="6685325" cy="4148853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193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194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195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196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197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공지사항</a:t>
            </a:r>
            <a:endParaRPr lang="en-US" altLang="ko-KR"/>
          </a:p>
        </p:txBody>
      </p:sp>
      <p:sp>
        <p:nvSpPr>
          <p:cNvPr id="198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C-BOA-001-003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99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[관리자]공지사항 추가	</a:t>
            </a:r>
            <a:endParaRPr lang="en-US" altLang="ko-KR"/>
          </a:p>
        </p:txBody>
      </p:sp>
      <p:sp>
        <p:nvSpPr>
          <p:cNvPr id="200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201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제목, 내용, 파일선택 가능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-목록 이동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-추가버튼</a:t>
            </a:r>
            <a:endParaRPr lang="en-US" altLang="ko-KR"/>
          </a:p>
        </p:txBody>
      </p:sp>
      <p:sp>
        <p:nvSpPr>
          <p:cNvPr id="202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공지사항의 글 작성 및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목목이동</a:t>
            </a:r>
            <a:endParaRPr lang="en-US" altLang="ko-KR"/>
          </a:p>
        </p:txBody>
      </p:sp>
      <p:sp>
        <p:nvSpPr>
          <p:cNvPr id="203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04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05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06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07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08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09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10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211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12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13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14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215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799" y="893128"/>
            <a:ext cx="6750124" cy="4002700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193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194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195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196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197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공지사항</a:t>
            </a:r>
            <a:endParaRPr lang="en-US" altLang="ko-KR"/>
          </a:p>
        </p:txBody>
      </p:sp>
      <p:sp>
        <p:nvSpPr>
          <p:cNvPr id="198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C-BOA-001-003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99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[관리자]공지사항 추가	</a:t>
            </a:r>
            <a:endParaRPr lang="en-US" altLang="ko-KR"/>
          </a:p>
        </p:txBody>
      </p:sp>
      <p:sp>
        <p:nvSpPr>
          <p:cNvPr id="200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201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제목, 내용, 파일선택 가능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-목록 이동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-추가버튼</a:t>
            </a:r>
            <a:endParaRPr lang="en-US" altLang="ko-KR"/>
          </a:p>
        </p:txBody>
      </p:sp>
      <p:sp>
        <p:nvSpPr>
          <p:cNvPr id="202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공지사항의 글 작성 및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목목이동</a:t>
            </a:r>
            <a:endParaRPr lang="en-US" altLang="ko-KR"/>
          </a:p>
        </p:txBody>
      </p:sp>
      <p:sp>
        <p:nvSpPr>
          <p:cNvPr id="203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04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05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06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07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08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09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10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211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12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13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14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215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799" y="893128"/>
            <a:ext cx="6750124" cy="4002700"/>
          </a:xfrm>
          <a:prstGeom prst="rect">
            <a:avLst/>
          </a:prstGeom>
          <a:noFill/>
          <a:ln>
            <a:noFill/>
            <a:prstDash val="solid"/>
          </a:ln>
        </p:spPr>
      </p:pic>
      <p:sp>
        <p:nvSpPr>
          <p:cNvPr id="216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217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218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219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220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221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공지사항</a:t>
            </a:r>
            <a:endParaRPr lang="en-US" altLang="ko-KR"/>
          </a:p>
        </p:txBody>
      </p:sp>
      <p:sp>
        <p:nvSpPr>
          <p:cNvPr id="222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23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[관리자]공지사항  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24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227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28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29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30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31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32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33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34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235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36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37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38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239" name="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4154" y="935966"/>
            <a:ext cx="6551771" cy="3959861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241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242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243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244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245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공지사항</a:t>
            </a:r>
            <a:endParaRPr lang="en-US" altLang="ko-KR"/>
          </a:p>
        </p:txBody>
      </p:sp>
      <p:sp>
        <p:nvSpPr>
          <p:cNvPr id="246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C-BOA-001-003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47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[관리자]공지사항 파일 선택</a:t>
            </a:r>
            <a:endParaRPr lang="en-US" altLang="ko-KR"/>
          </a:p>
        </p:txBody>
      </p:sp>
      <p:sp>
        <p:nvSpPr>
          <p:cNvPr id="248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249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파일선택 가능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lvl="0">
              <a:defRPr/>
            </a:pPr>
            <a:endParaRPr/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	</a:t>
            </a:r>
            <a:endParaRPr lang="en-US" altLang="ko-KR"/>
          </a:p>
        </p:txBody>
      </p:sp>
      <p:sp>
        <p:nvSpPr>
          <p:cNvPr id="250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공지사항에 추가할 사진 첨부</a:t>
            </a:r>
            <a:endParaRPr lang="en-US" altLang="ko-KR"/>
          </a:p>
        </p:txBody>
      </p:sp>
      <p:sp>
        <p:nvSpPr>
          <p:cNvPr id="251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52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53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54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55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56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57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58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259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60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61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262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263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718" y="935966"/>
            <a:ext cx="6724204" cy="4093776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289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290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291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292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293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공지사항</a:t>
            </a:r>
            <a:endParaRPr lang="en-US" altLang="ko-KR"/>
          </a:p>
        </p:txBody>
      </p:sp>
      <p:sp>
        <p:nvSpPr>
          <p:cNvPr id="294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C-BOA-001-003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95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[관리자]공지사항 파일 선택</a:t>
            </a:r>
            <a:endParaRPr lang="en-US" altLang="ko-KR"/>
          </a:p>
        </p:txBody>
      </p:sp>
      <p:sp>
        <p:nvSpPr>
          <p:cNvPr id="296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297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파일선택 가능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lvl="0">
              <a:defRPr/>
            </a:pPr>
            <a:endParaRPr/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	</a:t>
            </a:r>
            <a:endParaRPr lang="en-US" altLang="ko-KR"/>
          </a:p>
        </p:txBody>
      </p:sp>
      <p:sp>
        <p:nvSpPr>
          <p:cNvPr id="298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공지사항에 추가할 사진 첨부</a:t>
            </a:r>
            <a:endParaRPr lang="en-US" altLang="ko-KR"/>
          </a:p>
        </p:txBody>
      </p:sp>
      <p:sp>
        <p:nvSpPr>
          <p:cNvPr id="299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00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01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02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03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04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05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06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307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08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09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10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311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718" y="935966"/>
            <a:ext cx="6724204" cy="4093776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313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314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315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316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317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공지사항</a:t>
            </a:r>
            <a:endParaRPr lang="en-US" altLang="ko-KR"/>
          </a:p>
        </p:txBody>
      </p:sp>
      <p:sp>
        <p:nvSpPr>
          <p:cNvPr id="318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C-BOA-001-002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19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[관리자]공지사항 내용 수정</a:t>
            </a:r>
            <a:endParaRPr lang="en-US" altLang="ko-KR"/>
          </a:p>
        </p:txBody>
      </p:sp>
      <p:sp>
        <p:nvSpPr>
          <p:cNvPr id="320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321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제목, 내용, 파일 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	</a:t>
            </a:r>
            <a:endParaRPr lang="en-US" altLang="ko-KR"/>
          </a:p>
        </p:txBody>
      </p:sp>
      <p:sp>
        <p:nvSpPr>
          <p:cNvPr id="322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작성된 내용의 정보를 수정 </a:t>
            </a:r>
            <a:endParaRPr lang="en-US" altLang="ko-KR"/>
          </a:p>
        </p:txBody>
      </p:sp>
      <p:sp>
        <p:nvSpPr>
          <p:cNvPr id="323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24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25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26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27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28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29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30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331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32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33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34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335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2157" y="904648"/>
            <a:ext cx="6695765" cy="4063177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361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362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363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364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365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공지사항</a:t>
            </a:r>
            <a:endParaRPr lang="en-US" altLang="ko-KR"/>
          </a:p>
        </p:txBody>
      </p:sp>
      <p:sp>
        <p:nvSpPr>
          <p:cNvPr id="366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C-BOA-001-002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67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[관리자]공지사항 내용 수정</a:t>
            </a:r>
            <a:endParaRPr lang="en-US" altLang="ko-KR"/>
          </a:p>
        </p:txBody>
      </p:sp>
      <p:sp>
        <p:nvSpPr>
          <p:cNvPr id="368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369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제목, 내용, 파일 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	</a:t>
            </a:r>
            <a:endParaRPr lang="en-US" altLang="ko-KR"/>
          </a:p>
        </p:txBody>
      </p:sp>
      <p:sp>
        <p:nvSpPr>
          <p:cNvPr id="370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작성된 내용의 정보를 수정 </a:t>
            </a:r>
            <a:endParaRPr lang="en-US" altLang="ko-KR"/>
          </a:p>
        </p:txBody>
      </p:sp>
      <p:sp>
        <p:nvSpPr>
          <p:cNvPr id="371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72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73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74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75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76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77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78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379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80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81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82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383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2157" y="904648"/>
            <a:ext cx="6695765" cy="4063177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로그인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C-MEM-000-002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[공통]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비밀번호 찾기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비밀번호 찾기 클릭 시  출력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정보입력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틀린정보 입력시 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alert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맞는 정보 입력시 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alert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이메일확인창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비밀번호 찾기 클릭시 아이디와 이메일주소 입력하면 이메일로 비밀번호가 발송된다 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826" y="1023242"/>
            <a:ext cx="6743198" cy="3122299"/>
          </a:xfrm>
          <a:prstGeom prst="rect">
            <a:avLst/>
          </a:prstGeom>
        </p:spPr>
      </p:pic>
      <p:pic>
        <p:nvPicPr>
          <p:cNvPr id="1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7484" y="3202540"/>
            <a:ext cx="2620361" cy="774958"/>
          </a:xfrm>
          <a:prstGeom prst="rect">
            <a:avLst/>
          </a:prstGeom>
        </p:spPr>
      </p:pic>
      <p:pic>
        <p:nvPicPr>
          <p:cNvPr id="11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7017" y="1875271"/>
            <a:ext cx="1665228" cy="1278657"/>
          </a:xfrm>
          <a:prstGeom prst="rect">
            <a:avLst/>
          </a:prstGeom>
        </p:spPr>
      </p:pic>
      <p:pic>
        <p:nvPicPr>
          <p:cNvPr id="11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9399" y="4154141"/>
            <a:ext cx="2672873" cy="833845"/>
          </a:xfrm>
          <a:prstGeom prst="rect">
            <a:avLst/>
          </a:prstGeom>
        </p:spPr>
      </p:pic>
      <p:pic>
        <p:nvPicPr>
          <p:cNvPr id="11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595204" y="3389036"/>
            <a:ext cx="2277993" cy="15605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385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386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387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388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389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주문현황</a:t>
            </a:r>
            <a:endParaRPr lang="en-US" altLang="ko-KR"/>
          </a:p>
        </p:txBody>
      </p:sp>
      <p:sp>
        <p:nvSpPr>
          <p:cNvPr id="390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C-ADM-001-001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91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[관리자]식당별 주문현황</a:t>
            </a:r>
            <a:endParaRPr lang="en-US" altLang="ko-KR"/>
          </a:p>
        </p:txBody>
      </p:sp>
      <p:sp>
        <p:nvSpPr>
          <p:cNvPr id="392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393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오늘 주문현황 표시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탑10 메뉴</a:t>
            </a:r>
            <a:endParaRPr lang="en-US" altLang="ko-KR"/>
          </a:p>
        </p:txBody>
      </p:sp>
      <p:sp>
        <p:nvSpPr>
          <p:cNvPr id="394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반별 주문현황 및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원하는 도시락 탑10 메뉴 확인 </a:t>
            </a:r>
            <a:endParaRPr lang="en-US" altLang="ko-KR"/>
          </a:p>
        </p:txBody>
      </p:sp>
      <p:sp>
        <p:nvSpPr>
          <p:cNvPr id="395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96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97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98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99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00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01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02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403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04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05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06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407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6152" y="875849"/>
            <a:ext cx="6452054" cy="4148134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409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410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411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412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413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주문현황</a:t>
            </a:r>
            <a:endParaRPr lang="en-US" altLang="ko-KR"/>
          </a:p>
        </p:txBody>
      </p:sp>
      <p:sp>
        <p:nvSpPr>
          <p:cNvPr id="414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C-ADM-001-001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415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[관리자]도시락 탑 10 메뉴</a:t>
            </a:r>
            <a:endParaRPr lang="en-US" altLang="ko-KR"/>
          </a:p>
        </p:txBody>
      </p:sp>
      <p:sp>
        <p:nvSpPr>
          <p:cNvPr id="416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417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탑10 메뉴</a:t>
            </a:r>
            <a:endParaRPr lang="en-US" altLang="ko-KR"/>
          </a:p>
        </p:txBody>
      </p:sp>
      <p:sp>
        <p:nvSpPr>
          <p:cNvPr id="418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원하는 도시락 탑  10메뉴 </a:t>
            </a:r>
            <a:endParaRPr lang="en-US" altLang="ko-KR"/>
          </a:p>
        </p:txBody>
      </p:sp>
      <p:sp>
        <p:nvSpPr>
          <p:cNvPr id="419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20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21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22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23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24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25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26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427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28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29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30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431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4154" y="904648"/>
            <a:ext cx="6623768" cy="4135175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433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434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435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436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437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주문조회</a:t>
            </a:r>
            <a:endParaRPr lang="en-US" altLang="ko-KR"/>
          </a:p>
        </p:txBody>
      </p:sp>
      <p:sp>
        <p:nvSpPr>
          <p:cNvPr id="438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C-ADM-001-001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439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[관리자]총 주문 조회</a:t>
            </a:r>
            <a:endParaRPr lang="en-US" altLang="ko-KR"/>
          </a:p>
        </p:txBody>
      </p:sp>
      <p:sp>
        <p:nvSpPr>
          <p:cNvPr id="440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441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검색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-조회</a:t>
            </a:r>
            <a:endParaRPr lang="en-US" altLang="ko-KR"/>
          </a:p>
        </p:txBody>
      </p:sp>
      <p:sp>
        <p:nvSpPr>
          <p:cNvPr id="442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아이디, 이름, 날짜, 별로 검색 </a:t>
            </a:r>
            <a:endParaRPr lang="en-US" altLang="ko-KR"/>
          </a:p>
        </p:txBody>
      </p:sp>
      <p:sp>
        <p:nvSpPr>
          <p:cNvPr id="443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44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45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46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47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48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49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50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451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52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53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54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455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4154" y="904648"/>
            <a:ext cx="6479773" cy="4135175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457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458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459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460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461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주문조회</a:t>
            </a:r>
            <a:endParaRPr lang="en-US" altLang="ko-KR"/>
          </a:p>
        </p:txBody>
      </p:sp>
      <p:sp>
        <p:nvSpPr>
          <p:cNvPr id="462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C-ADM-001-001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463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[관리자]이름별 총 주문 조회</a:t>
            </a:r>
            <a:endParaRPr lang="en-US" altLang="ko-KR"/>
          </a:p>
        </p:txBody>
      </p:sp>
      <p:sp>
        <p:nvSpPr>
          <p:cNvPr id="464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465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이름별 검색	</a:t>
            </a:r>
            <a:endParaRPr lang="en-US" altLang="ko-KR"/>
          </a:p>
        </p:txBody>
      </p:sp>
      <p:sp>
        <p:nvSpPr>
          <p:cNvPr id="466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원하는 이름으로 검색 </a:t>
            </a:r>
            <a:endParaRPr lang="en-US" altLang="ko-KR"/>
          </a:p>
        </p:txBody>
      </p:sp>
      <p:sp>
        <p:nvSpPr>
          <p:cNvPr id="467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68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69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70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71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72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73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74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475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76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77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78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479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676" y="899968"/>
            <a:ext cx="6675245" cy="4207533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481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482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483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484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485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주문조회</a:t>
            </a:r>
            <a:endParaRPr lang="en-US" altLang="ko-KR"/>
          </a:p>
        </p:txBody>
      </p:sp>
      <p:sp>
        <p:nvSpPr>
          <p:cNvPr id="486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C-ADM-001-001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487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[관리자]날짜별 총 주문 조회</a:t>
            </a:r>
            <a:endParaRPr lang="en-US" altLang="ko-KR"/>
          </a:p>
        </p:txBody>
      </p:sp>
      <p:sp>
        <p:nvSpPr>
          <p:cNvPr id="488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489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 날짜별 조회	</a:t>
            </a:r>
            <a:endParaRPr lang="en-US" altLang="ko-KR"/>
          </a:p>
        </p:txBody>
      </p:sp>
      <p:sp>
        <p:nvSpPr>
          <p:cNvPr id="490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원하는 날짜의 내용조회 </a:t>
            </a:r>
            <a:endParaRPr lang="en-US" altLang="ko-KR"/>
          </a:p>
        </p:txBody>
      </p:sp>
      <p:sp>
        <p:nvSpPr>
          <p:cNvPr id="491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92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93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94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95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96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97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98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499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00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01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02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503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0596" y="935966"/>
            <a:ext cx="6667326" cy="4031859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505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506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507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508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509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학생조회</a:t>
            </a:r>
            <a:endParaRPr lang="en-US" altLang="ko-KR"/>
          </a:p>
        </p:txBody>
      </p:sp>
      <p:sp>
        <p:nvSpPr>
          <p:cNvPr id="510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C-BOA-003-002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511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[관리자]학생조회</a:t>
            </a:r>
            <a:endParaRPr lang="en-US" altLang="ko-KR"/>
          </a:p>
        </p:txBody>
      </p:sp>
      <p:sp>
        <p:nvSpPr>
          <p:cNvPr id="512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513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반별 학생조회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상세조회	</a:t>
            </a:r>
            <a:endParaRPr lang="en-US" altLang="ko-KR"/>
          </a:p>
        </p:txBody>
      </p:sp>
      <p:sp>
        <p:nvSpPr>
          <p:cNvPr id="514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원하는 반 별 반장 조회</a:t>
            </a:r>
            <a:endParaRPr lang="en-US" altLang="ko-KR"/>
          </a:p>
        </p:txBody>
      </p:sp>
      <p:sp>
        <p:nvSpPr>
          <p:cNvPr id="515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16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17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18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19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20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21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22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523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24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25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26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527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582" y="863969"/>
            <a:ext cx="6792602" cy="4175854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529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530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531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532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533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학생조회</a:t>
            </a:r>
            <a:endParaRPr lang="en-US" altLang="ko-KR"/>
          </a:p>
        </p:txBody>
      </p:sp>
      <p:sp>
        <p:nvSpPr>
          <p:cNvPr id="534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S-PLS-C-BOA-003-002-001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535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[관리자]호실별 상세조회</a:t>
            </a:r>
            <a:endParaRPr lang="en-US" altLang="ko-KR"/>
          </a:p>
        </p:txBody>
      </p:sp>
      <p:sp>
        <p:nvSpPr>
          <p:cNvPr id="536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537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반별 인원 조회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일괄 졸업</a:t>
            </a:r>
            <a:endParaRPr lang="en-US" altLang="ko-KR"/>
          </a:p>
        </p:txBody>
      </p:sp>
      <p:sp>
        <p:nvSpPr>
          <p:cNvPr id="538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39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40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41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42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43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44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45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46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547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48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49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50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551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837" y="904648"/>
            <a:ext cx="6682086" cy="4135175"/>
          </a:xfrm>
          <a:prstGeom prst="rect">
            <a:avLst/>
          </a:prstGeom>
          <a:noFill/>
          <a:ln>
            <a:noFill/>
            <a:prstDash val="solid"/>
          </a:ln>
        </p:spPr>
      </p:pic>
      <p:sp>
        <p:nvSpPr>
          <p:cNvPr id="552" name=""/>
          <p:cNvSpPr txBox="1"/>
          <p:nvPr/>
        </p:nvSpPr>
        <p:spPr>
          <a:xfrm>
            <a:off x="7127909" y="3675110"/>
            <a:ext cx="1799937" cy="49858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lIns="89999" tIns="44999" rIns="89999" bIns="44999" anchor="ctr" anchorCtr="1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>
                <a:solidFill>
                  <a:srgbClr val="000000"/>
                </a:solidFill>
                <a:latin typeface="굴림"/>
                <a:ea typeface="굴림"/>
                <a:cs typeface="Lucida Sans"/>
              </a:rPr>
              <a:t>호실별 인원조회 및 반별 일괄졸업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579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580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581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582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583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학생조회</a:t>
            </a:r>
            <a:endParaRPr lang="en-US" altLang="ko-KR"/>
          </a:p>
        </p:txBody>
      </p:sp>
      <p:sp>
        <p:nvSpPr>
          <p:cNvPr id="584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C-BOA-003-002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585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[관리자]호실별 일괄졸업</a:t>
            </a:r>
            <a:endParaRPr lang="en-US" altLang="ko-KR"/>
          </a:p>
        </p:txBody>
      </p:sp>
      <p:sp>
        <p:nvSpPr>
          <p:cNvPr id="586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587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반별 일괄졸업	</a:t>
            </a:r>
            <a:endParaRPr lang="en-US" altLang="ko-KR"/>
          </a:p>
        </p:txBody>
      </p:sp>
      <p:sp>
        <p:nvSpPr>
          <p:cNvPr id="588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원하는 반 인원을 일괄졸업</a:t>
            </a:r>
            <a:endParaRPr lang="en-US" altLang="ko-KR"/>
          </a:p>
        </p:txBody>
      </p:sp>
      <p:sp>
        <p:nvSpPr>
          <p:cNvPr id="589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90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91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92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93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94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95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96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597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98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599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00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601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2157" y="904648"/>
            <a:ext cx="6695765" cy="4135175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603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604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605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606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607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커뮤니티</a:t>
            </a:r>
            <a:endParaRPr lang="en-US" altLang="ko-KR"/>
          </a:p>
        </p:txBody>
      </p:sp>
      <p:sp>
        <p:nvSpPr>
          <p:cNvPr id="608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C-GAM-000-001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609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[관리자]커뮤니티</a:t>
            </a:r>
            <a:endParaRPr lang="en-US" altLang="ko-KR"/>
          </a:p>
        </p:txBody>
      </p:sp>
      <p:sp>
        <p:nvSpPr>
          <p:cNvPr id="610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611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커뮤니티 조회 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글작성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내용 확인</a:t>
            </a:r>
            <a:endParaRPr lang="en-US" altLang="ko-KR"/>
          </a:p>
        </p:txBody>
      </p:sp>
      <p:sp>
        <p:nvSpPr>
          <p:cNvPr id="612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제목 검색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내용확인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글작성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글번호, 이미지, 제목 작성자, 좋아요, 댓글수 조회수 확인</a:t>
            </a:r>
            <a:endParaRPr lang="en-US" altLang="ko-KR"/>
          </a:p>
        </p:txBody>
      </p:sp>
      <p:sp>
        <p:nvSpPr>
          <p:cNvPr id="613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14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15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16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17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18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19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20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621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22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23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24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625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2157" y="868649"/>
            <a:ext cx="6767762" cy="4207173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627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628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629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630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631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커뮤니티</a:t>
            </a:r>
            <a:endParaRPr lang="en-US" altLang="ko-KR"/>
          </a:p>
        </p:txBody>
      </p:sp>
      <p:sp>
        <p:nvSpPr>
          <p:cNvPr id="632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C-GAM-000-002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633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[관리자]제목별 내용 검색</a:t>
            </a:r>
            <a:endParaRPr lang="en-US" altLang="ko-KR"/>
          </a:p>
        </p:txBody>
      </p:sp>
      <p:sp>
        <p:nvSpPr>
          <p:cNvPr id="634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635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제목별 검색 기능</a:t>
            </a:r>
            <a:endParaRPr lang="en-US" altLang="ko-KR"/>
          </a:p>
        </p:txBody>
      </p:sp>
      <p:sp>
        <p:nvSpPr>
          <p:cNvPr id="636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37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38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39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40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41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42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43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44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645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46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47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48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649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582" y="904648"/>
            <a:ext cx="6792602" cy="4135175"/>
          </a:xfrm>
          <a:prstGeom prst="rect">
            <a:avLst/>
          </a:prstGeom>
          <a:noFill/>
          <a:ln>
            <a:noFill/>
            <a:prstDash val="solid"/>
          </a:ln>
        </p:spPr>
      </p:pic>
      <p:sp>
        <p:nvSpPr>
          <p:cNvPr id="650" name=""/>
          <p:cNvSpPr txBox="1"/>
          <p:nvPr/>
        </p:nvSpPr>
        <p:spPr>
          <a:xfrm>
            <a:off x="6977436" y="3675110"/>
            <a:ext cx="2022409" cy="29446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lIns="89999" tIns="44999" rIns="89999" bIns="44999" anchor="ctr" anchorCtr="1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>
                <a:solidFill>
                  <a:srgbClr val="000000"/>
                </a:solidFill>
                <a:latin typeface="굴림"/>
                <a:ea typeface="굴림"/>
                <a:cs typeface="Lucida Sans"/>
              </a:rPr>
              <a:t>제목 검색기능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회원가입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C-MEM-000-001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[공통]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회원가입클릭시 출력화면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회원가입창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아이디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비밀번호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비밀번호 확인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이름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전화번호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호수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이메일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인증번호 입력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아이디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비밀번호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비밀번호 확인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이름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전화번호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호수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이메일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인증번호 입력 후 회원가입이 완료됨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7576" y="993913"/>
            <a:ext cx="6656133" cy="4101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652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653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654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655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656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커뮤니티</a:t>
            </a:r>
            <a:endParaRPr lang="en-US" altLang="ko-KR"/>
          </a:p>
        </p:txBody>
      </p:sp>
      <p:sp>
        <p:nvSpPr>
          <p:cNvPr id="657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C-GAM-000-002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658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[관리자]내가 누른좋아요</a:t>
            </a:r>
            <a:endParaRPr lang="en-US" altLang="ko-KR"/>
          </a:p>
        </p:txBody>
      </p:sp>
      <p:sp>
        <p:nvSpPr>
          <p:cNvPr id="659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660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내가 누른 좋아요 </a:t>
            </a:r>
            <a:endParaRPr lang="en-US" altLang="ko-KR"/>
          </a:p>
        </p:txBody>
      </p:sp>
      <p:sp>
        <p:nvSpPr>
          <p:cNvPr id="661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내가 누른 좋아요 를 기준으로 글 확인가능</a:t>
            </a:r>
            <a:endParaRPr lang="en-US" altLang="ko-KR"/>
          </a:p>
        </p:txBody>
      </p:sp>
      <p:sp>
        <p:nvSpPr>
          <p:cNvPr id="662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63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64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65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66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67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68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69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670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71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72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73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674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2157" y="904648"/>
            <a:ext cx="6792602" cy="4207173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676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677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678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679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680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댓글</a:t>
            </a:r>
            <a:endParaRPr lang="en-US" altLang="ko-KR"/>
          </a:p>
        </p:txBody>
      </p:sp>
      <p:sp>
        <p:nvSpPr>
          <p:cNvPr id="681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C-GAM-000-003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682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 댓글조회</a:t>
            </a:r>
            <a:endParaRPr lang="en-US" altLang="ko-KR"/>
          </a:p>
        </p:txBody>
      </p:sp>
      <p:sp>
        <p:nvSpPr>
          <p:cNvPr id="683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684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글쓰기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댓글 보기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목록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글 삭제</a:t>
            </a:r>
            <a:endParaRPr lang="en-US" altLang="ko-KR"/>
          </a:p>
        </p:txBody>
      </p:sp>
      <p:sp>
        <p:nvSpPr>
          <p:cNvPr id="685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작성된 댓글 조회가능</a:t>
            </a:r>
            <a:endParaRPr lang="en-US" altLang="ko-KR"/>
          </a:p>
        </p:txBody>
      </p:sp>
      <p:sp>
        <p:nvSpPr>
          <p:cNvPr id="686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87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88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89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90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91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92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93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694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95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96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697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698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597" y="935966"/>
            <a:ext cx="6766323" cy="4175854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700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701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702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703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704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댓글</a:t>
            </a:r>
            <a:endParaRPr lang="en-US" altLang="ko-KR"/>
          </a:p>
        </p:txBody>
      </p:sp>
      <p:sp>
        <p:nvSpPr>
          <p:cNvPr id="705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C-GAM-000-003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706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 댓글 쓰기</a:t>
            </a:r>
            <a:endParaRPr lang="en-US" altLang="ko-KR"/>
          </a:p>
        </p:txBody>
      </p:sp>
      <p:sp>
        <p:nvSpPr>
          <p:cNvPr id="707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708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댓글쓰기</a:t>
            </a:r>
            <a:endParaRPr lang="en-US" altLang="ko-KR"/>
          </a:p>
        </p:txBody>
      </p:sp>
      <p:sp>
        <p:nvSpPr>
          <p:cNvPr id="709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댓글 작성후 저장</a:t>
            </a:r>
            <a:endParaRPr lang="en-US" altLang="ko-KR"/>
          </a:p>
        </p:txBody>
      </p:sp>
      <p:sp>
        <p:nvSpPr>
          <p:cNvPr id="710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11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12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13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14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15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16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17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718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19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20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21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722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236" y="935966"/>
            <a:ext cx="6658687" cy="4103855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724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725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726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727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728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댓글</a:t>
            </a:r>
            <a:endParaRPr lang="en-US" altLang="ko-KR"/>
          </a:p>
        </p:txBody>
      </p:sp>
      <p:sp>
        <p:nvSpPr>
          <p:cNvPr id="729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C-GAM-000-003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730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 글삭제</a:t>
            </a:r>
            <a:endParaRPr lang="en-US" altLang="ko-KR"/>
          </a:p>
        </p:txBody>
      </p:sp>
      <p:sp>
        <p:nvSpPr>
          <p:cNvPr id="731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732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작성한 글을 삭제</a:t>
            </a:r>
            <a:endParaRPr lang="en-US" altLang="ko-KR"/>
          </a:p>
        </p:txBody>
      </p:sp>
      <p:sp>
        <p:nvSpPr>
          <p:cNvPr id="733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작성한 사용자가 본인의 글을 삭제</a:t>
            </a:r>
            <a:endParaRPr lang="en-US" altLang="ko-KR"/>
          </a:p>
        </p:txBody>
      </p:sp>
      <p:sp>
        <p:nvSpPr>
          <p:cNvPr id="734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35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36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37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38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39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40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41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742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43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44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45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746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077" y="904648"/>
            <a:ext cx="6696845" cy="4135175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748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749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750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751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752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qna</a:t>
            </a:r>
            <a:endParaRPr lang="en-US" altLang="ko-KR"/>
          </a:p>
        </p:txBody>
      </p:sp>
      <p:sp>
        <p:nvSpPr>
          <p:cNvPr id="753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C-BOA-002-001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754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 qna조회</a:t>
            </a:r>
            <a:endParaRPr lang="en-US" altLang="ko-KR"/>
          </a:p>
        </p:txBody>
      </p:sp>
      <p:sp>
        <p:nvSpPr>
          <p:cNvPr id="755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756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qna 조회 </a:t>
            </a:r>
            <a:endParaRPr lang="en-US" altLang="ko-KR"/>
          </a:p>
        </p:txBody>
      </p:sp>
      <p:sp>
        <p:nvSpPr>
          <p:cNvPr id="757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qna에 답변이가능하다.</a:t>
            </a:r>
            <a:endParaRPr lang="en-US" altLang="ko-KR"/>
          </a:p>
        </p:txBody>
      </p:sp>
      <p:sp>
        <p:nvSpPr>
          <p:cNvPr id="758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59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60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61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62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63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64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65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766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67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68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69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770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3476" y="904288"/>
            <a:ext cx="6628448" cy="4171534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772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773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774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775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776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qna</a:t>
            </a:r>
            <a:endParaRPr lang="en-US" altLang="ko-KR"/>
          </a:p>
        </p:txBody>
      </p:sp>
      <p:sp>
        <p:nvSpPr>
          <p:cNvPr id="777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C-BOA-002-003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778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 qna답변</a:t>
            </a:r>
            <a:endParaRPr lang="en-US" altLang="ko-KR"/>
          </a:p>
        </p:txBody>
      </p:sp>
      <p:sp>
        <p:nvSpPr>
          <p:cNvPr id="779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780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qna답변 </a:t>
            </a:r>
            <a:endParaRPr lang="en-US" altLang="ko-KR"/>
          </a:p>
        </p:txBody>
      </p:sp>
      <p:sp>
        <p:nvSpPr>
          <p:cNvPr id="781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qna에 문의사항 및 답변</a:t>
            </a:r>
            <a:endParaRPr lang="en-US" altLang="ko-KR"/>
          </a:p>
        </p:txBody>
      </p:sp>
      <p:sp>
        <p:nvSpPr>
          <p:cNvPr id="782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83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84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85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86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87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88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89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790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91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92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793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794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0515" y="904648"/>
            <a:ext cx="6677406" cy="4135175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796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797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798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799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800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qna</a:t>
            </a:r>
            <a:endParaRPr lang="en-US" altLang="ko-KR"/>
          </a:p>
        </p:txBody>
      </p:sp>
      <p:sp>
        <p:nvSpPr>
          <p:cNvPr id="801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C-BOA-002-002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802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 qna답변 삭제</a:t>
            </a:r>
            <a:endParaRPr lang="en-US" altLang="ko-KR"/>
          </a:p>
        </p:txBody>
      </p:sp>
      <p:sp>
        <p:nvSpPr>
          <p:cNvPr id="803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804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qna답변 삭제 </a:t>
            </a:r>
            <a:endParaRPr lang="en-US" altLang="ko-KR"/>
          </a:p>
        </p:txBody>
      </p:sp>
      <p:sp>
        <p:nvSpPr>
          <p:cNvPr id="805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답변한 글을 삭제</a:t>
            </a:r>
            <a:endParaRPr lang="en-US" altLang="ko-KR"/>
          </a:p>
        </p:txBody>
      </p:sp>
      <p:sp>
        <p:nvSpPr>
          <p:cNvPr id="806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07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08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09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10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11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12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13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814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15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16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17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818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2157" y="863969"/>
            <a:ext cx="6767762" cy="4247851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820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821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822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823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824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업체관리</a:t>
            </a:r>
            <a:endParaRPr lang="en-US" altLang="ko-KR"/>
          </a:p>
        </p:txBody>
      </p:sp>
      <p:sp>
        <p:nvSpPr>
          <p:cNvPr id="825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C-BOA-004-001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826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 업체 조회</a:t>
            </a:r>
            <a:endParaRPr lang="en-US" altLang="ko-KR"/>
          </a:p>
        </p:txBody>
      </p:sp>
      <p:sp>
        <p:nvSpPr>
          <p:cNvPr id="827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828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업체조회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업체 등록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업체 삭제</a:t>
            </a:r>
            <a:endParaRPr lang="en-US" altLang="ko-KR"/>
          </a:p>
        </p:txBody>
      </p:sp>
      <p:sp>
        <p:nvSpPr>
          <p:cNvPr id="829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새로운 업체 등록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업체 삭제</a:t>
            </a:r>
            <a:endParaRPr lang="en-US" altLang="ko-KR"/>
          </a:p>
        </p:txBody>
      </p:sp>
      <p:sp>
        <p:nvSpPr>
          <p:cNvPr id="830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31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32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33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34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35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36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37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838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39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40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41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842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582" y="863969"/>
            <a:ext cx="6792602" cy="4175854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844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845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846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847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848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업체관리</a:t>
            </a:r>
            <a:endParaRPr lang="en-US" altLang="ko-KR"/>
          </a:p>
        </p:txBody>
      </p:sp>
      <p:sp>
        <p:nvSpPr>
          <p:cNvPr id="849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C-BOA-004-003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850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 업체 등록</a:t>
            </a:r>
            <a:endParaRPr lang="en-US" altLang="ko-KR"/>
          </a:p>
        </p:txBody>
      </p:sp>
      <p:sp>
        <p:nvSpPr>
          <p:cNvPr id="851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852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업체 등록 </a:t>
            </a:r>
            <a:endParaRPr lang="en-US" altLang="ko-KR"/>
          </a:p>
        </p:txBody>
      </p:sp>
      <p:sp>
        <p:nvSpPr>
          <p:cNvPr id="853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새로운 업체등록 업체명, 전화번호, 가명코드 입력 </a:t>
            </a:r>
            <a:endParaRPr lang="en-US" altLang="ko-KR"/>
          </a:p>
        </p:txBody>
      </p:sp>
      <p:sp>
        <p:nvSpPr>
          <p:cNvPr id="854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55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56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57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58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59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60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61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862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63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64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65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866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956" y="904648"/>
            <a:ext cx="6657967" cy="4207173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868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869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870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871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872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호실관리</a:t>
            </a:r>
            <a:endParaRPr lang="en-US" altLang="ko-KR"/>
          </a:p>
        </p:txBody>
      </p:sp>
      <p:sp>
        <p:nvSpPr>
          <p:cNvPr id="873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C-BOA-003-002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874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 호실 조회</a:t>
            </a:r>
            <a:endParaRPr lang="en-US" altLang="ko-KR"/>
          </a:p>
        </p:txBody>
      </p:sp>
      <p:sp>
        <p:nvSpPr>
          <p:cNvPr id="875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876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호실 조회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호실 활성화 비활성화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호실 추가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호실 삭제</a:t>
            </a:r>
            <a:endParaRPr lang="en-US" altLang="ko-KR"/>
          </a:p>
        </p:txBody>
      </p:sp>
      <p:sp>
        <p:nvSpPr>
          <p:cNvPr id="877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호실 등록, 삭제, 호실 활성화 비활성화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인원이 있는 호실은 비활성화 불가능</a:t>
            </a:r>
            <a:endParaRPr lang="en-US" altLang="ko-KR"/>
          </a:p>
        </p:txBody>
      </p:sp>
      <p:sp>
        <p:nvSpPr>
          <p:cNvPr id="878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79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80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81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82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83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84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85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886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87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88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89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890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2157" y="904648"/>
            <a:ext cx="6695765" cy="4135175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회원가입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C-MEM-000-001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[공통]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회원가입시 아이디 중복확인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회원가입창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아이디 중복확인 시 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alert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회원가입 시 아이디 중복확인을 클릭하여 확인을 받는다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4565" y="870640"/>
            <a:ext cx="6617092" cy="42075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70;p14"/>
          <p:cNvSpPr/>
          <p:nvPr/>
        </p:nvSpPr>
        <p:spPr>
          <a:xfrm>
            <a:off x="3265245" y="11879"/>
            <a:ext cx="1223597" cy="40498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SCREEN ID</a:t>
            </a:r>
            <a:endParaRPr lang="en-US" altLang="ko-KR"/>
          </a:p>
        </p:txBody>
      </p:sp>
      <p:sp>
        <p:nvSpPr>
          <p:cNvPr id="892" name="Google Shape;71;p14"/>
          <p:cNvSpPr/>
          <p:nvPr/>
        </p:nvSpPr>
        <p:spPr>
          <a:xfrm>
            <a:off x="160" y="431263"/>
            <a:ext cx="1559825" cy="38014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DESCRIPTION</a:t>
            </a:r>
            <a:endParaRPr lang="en-US" altLang="ko-KR"/>
          </a:p>
        </p:txBody>
      </p:sp>
      <p:sp>
        <p:nvSpPr>
          <p:cNvPr id="893" name="Google Shape;72;p14"/>
          <p:cNvSpPr/>
          <p:nvPr/>
        </p:nvSpPr>
        <p:spPr>
          <a:xfrm>
            <a:off x="6404336" y="21599"/>
            <a:ext cx="1209557" cy="37042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DATE</a:t>
            </a:r>
            <a:endParaRPr lang="en-US" altLang="ko-KR"/>
          </a:p>
        </p:txBody>
      </p:sp>
      <p:sp>
        <p:nvSpPr>
          <p:cNvPr id="894" name="Google Shape;73;p14"/>
          <p:cNvSpPr/>
          <p:nvPr/>
        </p:nvSpPr>
        <p:spPr>
          <a:xfrm>
            <a:off x="6878439" y="840570"/>
            <a:ext cx="2265040" cy="40390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DETAIL DESCRIPTION</a:t>
            </a:r>
            <a:endParaRPr lang="en-US" altLang="ko-KR"/>
          </a:p>
        </p:txBody>
      </p:sp>
      <p:sp>
        <p:nvSpPr>
          <p:cNvPr id="895" name="Google Shape;74;p14"/>
          <p:cNvSpPr/>
          <p:nvPr/>
        </p:nvSpPr>
        <p:spPr>
          <a:xfrm>
            <a:off x="6879879" y="3093011"/>
            <a:ext cx="2263600" cy="44530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화면설명</a:t>
            </a:r>
            <a:endParaRPr lang="en-US" altLang="ko-KR"/>
          </a:p>
        </p:txBody>
      </p:sp>
      <p:sp>
        <p:nvSpPr>
          <p:cNvPr id="896" name="Google Shape;75;p14"/>
          <p:cNvSpPr/>
          <p:nvPr/>
        </p:nvSpPr>
        <p:spPr>
          <a:xfrm>
            <a:off x="1617223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호실관리</a:t>
            </a:r>
            <a:endParaRPr lang="en-US" altLang="ko-KR"/>
          </a:p>
        </p:txBody>
      </p:sp>
      <p:sp>
        <p:nvSpPr>
          <p:cNvPr id="897" name="Google Shape;76;p14"/>
          <p:cNvSpPr/>
          <p:nvPr/>
        </p:nvSpPr>
        <p:spPr>
          <a:xfrm>
            <a:off x="4644357" y="30958"/>
            <a:ext cx="1528866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C-BOA-003-002</a:t>
            </a:r>
            <a:endParaRPr lang="en-US" sz="1400" b="0" i="0" strike="noStrike" spc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898" name="Google Shape;77;p14"/>
          <p:cNvSpPr/>
          <p:nvPr/>
        </p:nvSpPr>
        <p:spPr>
          <a:xfrm>
            <a:off x="1607503" y="421185"/>
            <a:ext cx="7481978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[관리자] 호실 삭제</a:t>
            </a:r>
            <a:endParaRPr lang="en-US" altLang="ko-KR"/>
          </a:p>
        </p:txBody>
      </p:sp>
      <p:sp>
        <p:nvSpPr>
          <p:cNvPr id="899" name="Google Shape;78;p14"/>
          <p:cNvSpPr/>
          <p:nvPr/>
        </p:nvSpPr>
        <p:spPr>
          <a:xfrm>
            <a:off x="7714330" y="30958"/>
            <a:ext cx="1430590" cy="418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2021.04.19</a:t>
            </a:r>
            <a:endParaRPr lang="en-US" altLang="ko-KR"/>
          </a:p>
        </p:txBody>
      </p:sp>
      <p:sp>
        <p:nvSpPr>
          <p:cNvPr id="900" name="Google Shape;79;p14"/>
          <p:cNvSpPr/>
          <p:nvPr/>
        </p:nvSpPr>
        <p:spPr>
          <a:xfrm>
            <a:off x="6890679" y="1402510"/>
            <a:ext cx="2243441" cy="17304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- 호실 삭제</a:t>
            </a:r>
            <a:endParaRPr lang="en-US" altLang="ko-KR"/>
          </a:p>
        </p:txBody>
      </p:sp>
      <p:sp>
        <p:nvSpPr>
          <p:cNvPr id="901" name="Google Shape;80;p14"/>
          <p:cNvSpPr/>
          <p:nvPr/>
        </p:nvSpPr>
        <p:spPr>
          <a:xfrm>
            <a:off x="6977436" y="3675110"/>
            <a:ext cx="2095486" cy="14683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139680" marR="0" lvl="0" indent="0" algn="l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인원이 없는 호실을 기준으로 호실삭제</a:t>
            </a:r>
            <a:endParaRPr lang="en-US" altLang="ko-KR"/>
          </a:p>
        </p:txBody>
      </p:sp>
      <p:sp>
        <p:nvSpPr>
          <p:cNvPr id="902" name=""/>
          <p:cNvSpPr/>
          <p:nvPr/>
        </p:nvSpPr>
        <p:spPr>
          <a:xfrm>
            <a:off x="160" y="0"/>
            <a:ext cx="9143320" cy="5143140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903" name=""/>
          <p:cNvSpPr/>
          <p:nvPr/>
        </p:nvSpPr>
        <p:spPr>
          <a:xfrm>
            <a:off x="160" y="0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904" name=""/>
          <p:cNvSpPr/>
          <p:nvPr/>
        </p:nvSpPr>
        <p:spPr>
          <a:xfrm>
            <a:off x="160" y="403905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905" name=""/>
          <p:cNvSpPr/>
          <p:nvPr/>
        </p:nvSpPr>
        <p:spPr>
          <a:xfrm>
            <a:off x="160" y="410385"/>
            <a:ext cx="9143320" cy="407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906" name=""/>
          <p:cNvSpPr/>
          <p:nvPr/>
        </p:nvSpPr>
        <p:spPr>
          <a:xfrm>
            <a:off x="3265964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907" name=""/>
          <p:cNvSpPr/>
          <p:nvPr/>
        </p:nvSpPr>
        <p:spPr>
          <a:xfrm>
            <a:off x="6394616" y="0"/>
            <a:ext cx="123655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908" name=""/>
          <p:cNvSpPr/>
          <p:nvPr/>
        </p:nvSpPr>
        <p:spPr>
          <a:xfrm>
            <a:off x="160" y="0"/>
            <a:ext cx="1540746" cy="41182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909" name="Google Shape;69;p14"/>
          <p:cNvSpPr/>
          <p:nvPr/>
        </p:nvSpPr>
        <p:spPr>
          <a:xfrm>
            <a:off x="12039" y="11879"/>
            <a:ext cx="1528866" cy="384106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  <a:prstDash val="solid"/>
          </a:ln>
        </p:spPr>
        <p:txBody>
          <a:bodyPr vert="horz" wrap="square" lIns="91440" tIns="91440" rIns="91440" bIns="91440" anchor="t" anchorCtr="0">
            <a:noAutofit/>
          </a:bodyPr>
          <a:lstStyle/>
          <a:p>
            <a:pPr marL="0" marR="0" lvl="0" indent="0" algn="ctr" rtl="0" eaLnBrk="1" hangingPunct="0">
              <a:lnSpc>
                <a:spcPct val="100000"/>
              </a:lnSpc>
              <a:buNone/>
              <a:defRPr/>
            </a:pPr>
            <a:r>
              <a:rPr lang="en-US" sz="1400" b="0" i="0" strike="noStrike" spc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PAGE TITLE</a:t>
            </a:r>
            <a:endParaRPr lang="en-US" altLang="ko-KR"/>
          </a:p>
        </p:txBody>
      </p:sp>
      <p:sp>
        <p:nvSpPr>
          <p:cNvPr id="910" name=""/>
          <p:cNvSpPr/>
          <p:nvPr/>
        </p:nvSpPr>
        <p:spPr>
          <a:xfrm>
            <a:off x="6864760" y="828691"/>
            <a:ext cx="2278720" cy="425505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911" name=""/>
          <p:cNvSpPr/>
          <p:nvPr/>
        </p:nvSpPr>
        <p:spPr>
          <a:xfrm>
            <a:off x="6864760" y="3079332"/>
            <a:ext cx="2278720" cy="453223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912" name=""/>
          <p:cNvSpPr/>
          <p:nvPr/>
        </p:nvSpPr>
        <p:spPr>
          <a:xfrm>
            <a:off x="6864760" y="1257796"/>
            <a:ext cx="2278720" cy="1819736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913" name=""/>
          <p:cNvSpPr/>
          <p:nvPr/>
        </p:nvSpPr>
        <p:spPr>
          <a:xfrm>
            <a:off x="6864760" y="3542276"/>
            <a:ext cx="2278720" cy="1600504"/>
          </a:xfrm>
          <a:prstGeom prst="rect">
            <a:avLst/>
          </a:prstGeom>
          <a:noFill/>
          <a:ln w="25560">
            <a:solidFill>
              <a:srgbClr val="2e1f1b"/>
            </a:solidFill>
            <a:prstDash val="solid"/>
          </a:ln>
        </p:spPr>
        <p:txBody>
          <a:bodyPr vert="horz" wrap="square" lIns="89999" tIns="44999" rIns="89999" bIns="44999" anchor="ctr" anchorCtr="1">
            <a:noAutofit/>
          </a:bodyPr>
          <a:lstStyle/>
          <a:p>
            <a:pPr lvl="0">
              <a:defRPr/>
            </a:pPr>
            <a:endParaRPr lang="en-US" altLang="ko-KR"/>
          </a:p>
        </p:txBody>
      </p:sp>
      <p:pic>
        <p:nvPicPr>
          <p:cNvPr id="914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4057" y="904648"/>
            <a:ext cx="6792602" cy="4135175"/>
          </a:xfrm>
          <a:prstGeom prst="rect">
            <a:avLst/>
          </a:prstGeom>
          <a:noFill/>
          <a:ln>
            <a:noFill/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회원가입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C-MEM-000-001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[공통]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회원가입시 비밀번호 확인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회원가입창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비밀번호가 같을때 체크이미지 표시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회원가입 시 비밀번호가 같으면 체크이미지가 출력되고 다르면 출력되지 않는다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010" y="958672"/>
            <a:ext cx="6759130" cy="41276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회원가입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C-MEM-000-001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[공통]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회원가입시 호수선택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회원가입창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해당 호수 입력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회원가입 시 자신이 속한 호수를 선택한다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576" y="913709"/>
            <a:ext cx="6714391" cy="404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5120" y="12000"/>
            <a:ext cx="1223953" cy="405295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SCREEN 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31100"/>
            <a:ext cx="1560300" cy="38036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04575" y="21525"/>
            <a:ext cx="1210131" cy="370784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78469" y="840726"/>
            <a:ext cx="2265531" cy="404387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DETAIL DESCRIPTION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879850" y="3093025"/>
            <a:ext cx="2264150" cy="445800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화면설명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617025" y="31050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회원가입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644300" y="31075"/>
            <a:ext cx="15291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C-MEM-000-001</a:t>
            </a: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7500" y="421350"/>
            <a:ext cx="74826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[공통]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회원가입시 이메일 인증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714549" y="31050"/>
            <a:ext cx="143100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1.04.19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90743" y="1402477"/>
            <a:ext cx="2243732" cy="17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회원가입창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이메일 인증클릭시 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alert</a:t>
            </a:r>
            <a:endParaRPr lang="en-US" altLang="ko-KR">
              <a:latin typeface="Open Sans"/>
              <a:ea typeface="Open Sans"/>
              <a:cs typeface="Open Sans"/>
              <a:sym typeface="Open Sans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 이메일 확인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77560" y="3674700"/>
            <a:ext cx="2095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None/>
              <a:defRPr/>
            </a:pP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회원가입 시 이메일을 입력하고 이메일인증을 하면 </a:t>
            </a:r>
            <a:r>
              <a:rPr lang="en-US" altLang="ko-KR">
                <a:latin typeface="Open Sans"/>
                <a:ea typeface="Open Sans"/>
                <a:cs typeface="Open Sans"/>
                <a:sym typeface="Open Sans"/>
              </a:rPr>
              <a:t>alert</a:t>
            </a:r>
            <a:r>
              <a:rPr lang="ko-KR" altLang="en-US">
                <a:latin typeface="Open Sans"/>
                <a:ea typeface="Open Sans"/>
                <a:cs typeface="Open Sans"/>
                <a:sym typeface="Open Sans"/>
              </a:rPr>
              <a:t>로 확인창이 출력된다</a:t>
            </a:r>
            <a:endParaRPr lang="ko-KR" alt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/>
          <p:nvPr/>
        </p:nvSpPr>
        <p:spPr>
          <a:xfrm>
            <a:off x="0" y="0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0" y="403754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"/>
          <p:cNvSpPr/>
          <p:nvPr/>
        </p:nvSpPr>
        <p:spPr>
          <a:xfrm>
            <a:off x="0" y="410403"/>
            <a:ext cx="9144000" cy="40791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3265884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6394846" y="0"/>
            <a:ext cx="123692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0" y="0"/>
            <a:ext cx="1541197" cy="4120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Google Shape;69;p14"/>
          <p:cNvSpPr txBox="1"/>
          <p:nvPr/>
        </p:nvSpPr>
        <p:spPr>
          <a:xfrm>
            <a:off x="12000" y="12000"/>
            <a:ext cx="1529100" cy="384589"/>
          </a:xfrm>
          <a:prstGeom prst="rect">
            <a:avLst/>
          </a:prstGeom>
          <a:solidFill>
            <a:srgbClr val="ebadad">
              <a:alpha val="53000"/>
            </a:srgbClr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PAGE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"/>
          <p:cNvSpPr/>
          <p:nvPr/>
        </p:nvSpPr>
        <p:spPr>
          <a:xfrm>
            <a:off x="6864747" y="828813"/>
            <a:ext cx="2279253" cy="42589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6864747" y="3079473"/>
            <a:ext cx="2279253" cy="45350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"/>
          <p:cNvSpPr/>
          <p:nvPr/>
        </p:nvSpPr>
        <p:spPr>
          <a:xfrm>
            <a:off x="6864746" y="1257851"/>
            <a:ext cx="2279253" cy="1820131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6864746" y="3542471"/>
            <a:ext cx="2279253" cy="160102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4472" y="888448"/>
            <a:ext cx="6434946" cy="4236002"/>
          </a:xfrm>
          <a:prstGeom prst="rect">
            <a:avLst/>
          </a:prstGeom>
        </p:spPr>
      </p:pic>
      <p:pic>
        <p:nvPicPr>
          <p:cNvPr id="1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33956" y="2981601"/>
            <a:ext cx="2075364" cy="1212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7891</ep:Words>
  <ep:PresentationFormat>화면 슬라이드 쇼(16:9)</ep:PresentationFormat>
  <ep:Paragraphs>3387</ep:Paragraphs>
  <ep:Slides>60</ep:Slides>
  <ep:Notes>216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ep:HeadingPairs>
  <ep:TitlesOfParts>
    <vt:vector size="61" baseType="lpstr">
      <vt:lpstr>Luxe</vt:lpstr>
      <vt:lpstr>나도시락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PC18</cp:lastModifiedBy>
  <dcterms:modified xsi:type="dcterms:W3CDTF">2021-04-19T11:51:48.713</dcterms:modified>
  <cp:revision>230</cp:revision>
  <dc:title>배달의 신 </dc:title>
  <cp:version>1000.0000.01</cp:version>
</cp:coreProperties>
</file>